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2" r:id="rId3"/>
    <p:sldId id="257" r:id="rId4"/>
    <p:sldId id="259" r:id="rId5"/>
    <p:sldId id="261" r:id="rId6"/>
    <p:sldId id="260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100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856" y="4279735"/>
            <a:ext cx="7772400" cy="1006476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00B7E2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856" y="5451476"/>
            <a:ext cx="7315200" cy="8442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smtClean="0"/>
              <a:t>Alcím mintájának szerkesztése</a:t>
            </a:r>
            <a:endParaRPr lang="en-US" dirty="0"/>
          </a:p>
        </p:txBody>
      </p:sp>
      <p:sp>
        <p:nvSpPr>
          <p:cNvPr id="7" name="Téglalap 6"/>
          <p:cNvSpPr/>
          <p:nvPr userDrawn="1"/>
        </p:nvSpPr>
        <p:spPr>
          <a:xfrm>
            <a:off x="0" y="0"/>
            <a:ext cx="9144000" cy="4279735"/>
          </a:xfrm>
          <a:prstGeom prst="rect">
            <a:avLst/>
          </a:prstGeom>
          <a:solidFill>
            <a:srgbClr val="00B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5075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00F8-B22C-49B2-8D49-C54CD19E146D}" type="datetimeFigureOut">
              <a:rPr lang="en-US" smtClean="0"/>
              <a:t>20/07/15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E1C6-58CD-4B42-A1BB-53CE58301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96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00F8-B22C-49B2-8D49-C54CD19E146D}" type="datetimeFigureOut">
              <a:rPr lang="en-US" smtClean="0"/>
              <a:t>20/07/15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E1C6-58CD-4B42-A1BB-53CE58301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46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00F8-B22C-49B2-8D49-C54CD19E146D}" type="datetimeFigureOut">
              <a:rPr lang="en-US" smtClean="0"/>
              <a:t>20/07/15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E1C6-58CD-4B42-A1BB-53CE58301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74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80318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00F8-B22C-49B2-8D49-C54CD19E146D}" type="datetimeFigureOut">
              <a:rPr lang="en-US" smtClean="0"/>
              <a:t>20/07/15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E1C6-58CD-4B42-A1BB-53CE58301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03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00F8-B22C-49B2-8D49-C54CD19E146D}" type="datetimeFigureOut">
              <a:rPr lang="en-US" smtClean="0"/>
              <a:t>20/07/15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E1C6-58CD-4B42-A1BB-53CE58301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06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91012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B7E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00F8-B22C-49B2-8D49-C54CD19E146D}" type="datetimeFigureOut">
              <a:rPr lang="en-US" smtClean="0"/>
              <a:t>20/07/15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7E2"/>
                </a:solidFill>
              </a:defRPr>
            </a:lvl1pPr>
          </a:lstStyle>
          <a:p>
            <a:r>
              <a:rPr lang="hu-HU" dirty="0" smtClean="0"/>
              <a:t>www.angelman.hu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E1C6-58CD-4B42-A1BB-53CE58301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27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00F8-B22C-49B2-8D49-C54CD19E146D}" type="datetimeFigureOut">
              <a:rPr lang="en-US" smtClean="0"/>
              <a:t>20/07/15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E1C6-58CD-4B42-A1BB-53CE58301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82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00F8-B22C-49B2-8D49-C54CD19E146D}" type="datetimeFigureOut">
              <a:rPr lang="en-US" smtClean="0"/>
              <a:t>20/07/15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E1C6-58CD-4B42-A1BB-53CE58301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41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00F8-B22C-49B2-8D49-C54CD19E146D}" type="datetimeFigureOut">
              <a:rPr lang="en-US" smtClean="0"/>
              <a:t>20/07/15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E1C6-58CD-4B42-A1BB-53CE58301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2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700F8-B22C-49B2-8D49-C54CD19E146D}" type="datetimeFigureOut">
              <a:rPr lang="en-US" smtClean="0"/>
              <a:t>20/07/15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1E1C6-58CD-4B42-A1BB-53CE58301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7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hyperlink" Target="mailto:angelmanalapitvany@gmail.com" TargetMode="External"/><Relationship Id="rId6" Type="http://schemas.openxmlformats.org/officeDocument/2006/relationships/hyperlink" Target="http://www.angelman.hu/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Együtt vásárolunk, mint bárki </a:t>
            </a:r>
            <a:r>
              <a:rPr lang="hu-HU" dirty="0" smtClean="0"/>
              <a:t>más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sz="3200" dirty="0"/>
              <a:t>Ritka </a:t>
            </a:r>
            <a:r>
              <a:rPr lang="hu-HU" sz="3200" dirty="0" smtClean="0"/>
              <a:t>Nap </a:t>
            </a:r>
          </a:p>
          <a:p>
            <a:r>
              <a:rPr lang="hu-HU" dirty="0" smtClean="0"/>
              <a:t>2015</a:t>
            </a:r>
            <a:r>
              <a:rPr lang="hu-HU" dirty="0"/>
              <a:t>. március </a:t>
            </a:r>
            <a:r>
              <a:rPr lang="hu-HU" dirty="0" smtClean="0"/>
              <a:t>1.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742" y="0"/>
            <a:ext cx="6215537" cy="433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9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Amit jó, ha tudsz rólam…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426705" y="1156139"/>
            <a:ext cx="837705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en-US" sz="2000" dirty="0">
                <a:ea typeface="Calibri" panose="020F0502020204030204" pitchFamily="34" charset="0"/>
                <a:cs typeface="Arial" panose="020B0604020202020204" pitchFamily="34" charset="0"/>
              </a:rPr>
              <a:t>A hajhúzás a szeretet jele, mint másoknál a bölcsödében</a:t>
            </a:r>
            <a:endParaRPr lang="en-US" altLang="en-US" sz="2000" dirty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en-US" sz="2000" dirty="0">
                <a:ea typeface="Calibri" panose="020F0502020204030204" pitchFamily="34" charset="0"/>
                <a:cs typeface="Arial" panose="020B0604020202020204" pitchFamily="34" charset="0"/>
              </a:rPr>
              <a:t>A szívünkkel látunk, minek neked szemüveg, leveszem rólad</a:t>
            </a:r>
            <a:endParaRPr lang="en-US" altLang="en-US" sz="2000" dirty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en-US" sz="2000" dirty="0">
                <a:ea typeface="Calibri" panose="020F0502020204030204" pitchFamily="34" charset="0"/>
                <a:cs typeface="Arial" panose="020B0604020202020204" pitchFamily="34" charset="0"/>
              </a:rPr>
              <a:t>Ha valami jó történik, </a:t>
            </a:r>
            <a:r>
              <a:rPr lang="hu-HU" alt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örülök, de irtó </a:t>
            </a:r>
            <a:r>
              <a:rPr lang="hu-HU" altLang="en-US" sz="2000" dirty="0">
                <a:ea typeface="Calibri" panose="020F0502020204030204" pitchFamily="34" charset="0"/>
                <a:cs typeface="Arial" panose="020B0604020202020204" pitchFamily="34" charset="0"/>
              </a:rPr>
              <a:t>hangosan és </a:t>
            </a:r>
            <a:r>
              <a:rPr lang="hu-HU" alt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fejemet rázom </a:t>
            </a:r>
            <a:r>
              <a:rPr lang="hu-HU" altLang="en-US" sz="2000" dirty="0">
                <a:ea typeface="Calibri" panose="020F0502020204030204" pitchFamily="34" charset="0"/>
                <a:cs typeface="Arial" panose="020B0604020202020204" pitchFamily="34" charset="0"/>
              </a:rPr>
              <a:t>– „HEAD BANG”</a:t>
            </a:r>
            <a:endParaRPr lang="en-US" altLang="en-US" sz="2000" dirty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Az</a:t>
            </a:r>
            <a:r>
              <a:rPr lang="hu-HU" altLang="en-US" sz="2000" dirty="0">
                <a:ea typeface="Calibri" panose="020F0502020204030204" pitchFamily="34" charset="0"/>
                <a:cs typeface="Arial" panose="020B0604020202020204" pitchFamily="34" charset="0"/>
              </a:rPr>
              <a:t>, hogy nem beszélek, nem jelenti azt, hogy nincs határozott elképzelésem a dolgokról - mutass képeket és válaszolok</a:t>
            </a:r>
            <a:endParaRPr lang="en-US" altLang="en-US" sz="2000" dirty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en-US" sz="2000" dirty="0">
                <a:ea typeface="Calibri" panose="020F0502020204030204" pitchFamily="34" charset="0"/>
                <a:cs typeface="Arial" panose="020B0604020202020204" pitchFamily="34" charset="0"/>
              </a:rPr>
              <a:t>Kendőm nem azért van, mert cowboy vagyok, csak önkéntelenül sokat nyáladzok</a:t>
            </a:r>
            <a:endParaRPr lang="en-US" altLang="en-US" sz="2000" dirty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Ha </a:t>
            </a:r>
            <a:r>
              <a:rPr lang="hu-HU" altLang="en-US" sz="2000" dirty="0">
                <a:ea typeface="Calibri" panose="020F0502020204030204" pitchFamily="34" charset="0"/>
                <a:cs typeface="Arial" panose="020B0604020202020204" pitchFamily="34" charset="0"/>
              </a:rPr>
              <a:t>furcsán járok is, szüleim nagyon örülnek neki, de kerekesszékkel és járókerettel is boldogan közlekedek, csak menjünk MÁÁÁR…</a:t>
            </a:r>
            <a:endParaRPr lang="en-US" alt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en-US" sz="2000" dirty="0">
                <a:ea typeface="Calibri" panose="020F0502020204030204" pitchFamily="34" charset="0"/>
                <a:cs typeface="Arial" panose="020B0604020202020204" pitchFamily="34" charset="0"/>
              </a:rPr>
              <a:t>Utálom a sapkát, Te is vedd le magadról</a:t>
            </a:r>
            <a:endParaRPr lang="en-US" alt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Egy </a:t>
            </a:r>
            <a:r>
              <a:rPr lang="hu-HU" altLang="en-US" sz="2000" dirty="0">
                <a:ea typeface="Calibri" panose="020F0502020204030204" pitchFamily="34" charset="0"/>
                <a:cs typeface="Arial" panose="020B0604020202020204" pitchFamily="34" charset="0"/>
              </a:rPr>
              <a:t>okos telefon, TV, magnó mindent visz</a:t>
            </a:r>
            <a:endParaRPr lang="en-US" alt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en-US" sz="2000" dirty="0">
                <a:ea typeface="Calibri" panose="020F0502020204030204" pitchFamily="34" charset="0"/>
                <a:cs typeface="Arial" panose="020B0604020202020204" pitchFamily="34" charset="0"/>
              </a:rPr>
              <a:t>Legjobb barátaim a busz és a villamos, őket ugrálva köszöntöm</a:t>
            </a:r>
            <a:endParaRPr lang="en-US" alt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hu-HU" altLang="en-US" sz="2000" dirty="0">
                <a:ea typeface="Calibri" panose="020F0502020204030204" pitchFamily="34" charset="0"/>
                <a:cs typeface="Arial" panose="020B0604020202020204" pitchFamily="34" charset="0"/>
              </a:rPr>
              <a:t>Te tányérodon minden finomabb, inkább azt kérem</a:t>
            </a:r>
            <a:endParaRPr lang="en-US" alt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en-US" sz="2000" dirty="0">
                <a:ea typeface="Calibri" panose="020F0502020204030204" pitchFamily="34" charset="0"/>
                <a:cs typeface="Arial" panose="020B0604020202020204" pitchFamily="34" charset="0"/>
              </a:rPr>
              <a:t>A szökőkút azért van, hogy megfürödjünk </a:t>
            </a:r>
            <a:r>
              <a:rPr lang="hu-HU" alt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benne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Jó </a:t>
            </a:r>
            <a:r>
              <a:rPr lang="hu-HU" altLang="en-US" sz="2000" dirty="0">
                <a:ea typeface="Calibri" panose="020F0502020204030204" pitchFamily="34" charset="0"/>
                <a:cs typeface="Arial" panose="020B0604020202020204" pitchFamily="34" charset="0"/>
              </a:rPr>
              <a:t>ez az ajándék, de én a zacskóját kérném</a:t>
            </a:r>
            <a:endParaRPr lang="en-US" alt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Ha </a:t>
            </a:r>
            <a:r>
              <a:rPr lang="hu-HU" altLang="en-US" sz="2000" dirty="0">
                <a:ea typeface="Calibri" panose="020F0502020204030204" pitchFamily="34" charset="0"/>
                <a:cs typeface="Arial" panose="020B0604020202020204" pitchFamily="34" charset="0"/>
              </a:rPr>
              <a:t>más sír, én is sírok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49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Felkészítjük a világot?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465366" y="1471205"/>
            <a:ext cx="596733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Mi már tudjuk mivel jár a  </a:t>
            </a:r>
            <a:br>
              <a:rPr lang="hu-HU" sz="2400" dirty="0" smtClean="0"/>
            </a:br>
            <a:r>
              <a:rPr lang="hu-HU" sz="2400" dirty="0" smtClean="0"/>
              <a:t>gyermekeinkkel együtt élni, de vajon mennyire meglepő egy kívülállónak?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Gyorsan el tudjuk mondani egy idegennek is, hogy mire kell figyelni, főleg mitől ne lepődjön meg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Vannak helyzetek, amikor nem szeretjük, hogy néznek – végül is mi is szívesebben vonulunk félre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Készítsünk </a:t>
            </a:r>
            <a:r>
              <a:rPr lang="hu-HU" sz="2400" dirty="0"/>
              <a:t>alkalmas </a:t>
            </a:r>
            <a:r>
              <a:rPr lang="hu-HU" sz="2400" dirty="0" smtClean="0"/>
              <a:t>eszközöket – lásd bevásárlókocsi és </a:t>
            </a:r>
            <a:br>
              <a:rPr lang="hu-HU" sz="2400" dirty="0" smtClean="0"/>
            </a:br>
            <a:r>
              <a:rPr lang="hu-HU" sz="2400" i="1" dirty="0" smtClean="0">
                <a:solidFill>
                  <a:srgbClr val="00B7E2"/>
                </a:solidFill>
              </a:rPr>
              <a:t>„Együtt, mint bárki más” </a:t>
            </a:r>
            <a:r>
              <a:rPr lang="hu-HU" sz="2400" dirty="0" smtClean="0"/>
              <a:t>helyek szervezése </a:t>
            </a:r>
            <a:endParaRPr 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0" r="29217"/>
          <a:stretch/>
        </p:blipFill>
        <p:spPr>
          <a:xfrm>
            <a:off x="5421086" y="118820"/>
            <a:ext cx="3722914" cy="2878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3580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Kerekesszék+Kosár – 2 in 1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628650" y="1521266"/>
            <a:ext cx="474617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Egy </a:t>
            </a:r>
            <a:r>
              <a:rPr lang="hu-HU" sz="2400" dirty="0" err="1" smtClean="0"/>
              <a:t>facebook</a:t>
            </a:r>
            <a:r>
              <a:rPr lang="hu-HU" sz="2400" dirty="0" smtClean="0"/>
              <a:t> </a:t>
            </a:r>
            <a:r>
              <a:rPr lang="hu-HU" sz="2400" dirty="0" err="1" smtClean="0"/>
              <a:t>post-tal</a:t>
            </a:r>
            <a:r>
              <a:rPr lang="hu-HU" sz="2400" dirty="0" smtClean="0"/>
              <a:t> kezdődött nyáron, mert tetszett Rékának egy külföldi példa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Felfigyelt rá az Auchan, fantáziát és közös célt látott benne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Szeptemberben már a teszt kocsiban ült a fiam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December 3-ra kész lett és év végére minden áruházban beüzemelték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00B7E2"/>
                </a:solidFill>
              </a:rPr>
              <a:t>Próbáljátok ki Ti is!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2" t="1905" r="28214" b="4445"/>
          <a:stretch/>
        </p:blipFill>
        <p:spPr>
          <a:xfrm rot="20937734">
            <a:off x="6893105" y="3416334"/>
            <a:ext cx="2394264" cy="3308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0" t="13170" r="30539" b="2567"/>
          <a:stretch/>
        </p:blipFill>
        <p:spPr>
          <a:xfrm rot="276838">
            <a:off x="6365161" y="10885"/>
            <a:ext cx="2971799" cy="3492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1538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7149">
            <a:off x="6370358" y="244027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Játszóház és fejlesztés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628650" y="1249122"/>
            <a:ext cx="474617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Nagyon sok játszóház indult az utóbbi években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Óriási öröm a gyerekeinknek az a sokfajta játék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00B7E2"/>
                </a:solidFill>
              </a:rPr>
              <a:t>De vajon a játszóház személyzete tud minket kezelni?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/>
              <a:t>Szóban már minden rokonnak el tudjuk mondani, mire figyeljen, min ne lepődjön meg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Partner játszóházakat keresünk és felkészítjük az animátorokat</a:t>
            </a:r>
            <a:endParaRPr lang="hu-HU" sz="24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6068">
            <a:off x="6486112" y="1914452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4"/>
          <a:srcRect r="35642"/>
          <a:stretch/>
        </p:blipFill>
        <p:spPr>
          <a:xfrm rot="401694">
            <a:off x="6284828" y="3924473"/>
            <a:ext cx="2680147" cy="2535147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49349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víz a mindenünk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628650" y="1068361"/>
            <a:ext cx="474617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Genetikai kórképünk egyik meghatározó eleme a víz szeretete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Napi szinten számtalanszor és órákig képesek vagyunk fürödni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A fejlesztés egyik kiemelt eszköze a hidroterápia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Láttunk jó példát, dedikált családi fürdőzésre Angliában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00B7E2"/>
                </a:solidFill>
              </a:rPr>
              <a:t>Keressük azt az uszodát, ahol egyéni idősávban, konduktorral tudunk tanulni és pancsolni, de intim környezetben, magunkban </a:t>
            </a:r>
            <a:br>
              <a:rPr lang="hu-HU" sz="2400" dirty="0" smtClean="0">
                <a:solidFill>
                  <a:srgbClr val="00B7E2"/>
                </a:solidFill>
              </a:rPr>
            </a:br>
            <a:r>
              <a:rPr lang="hu-HU" sz="2400" dirty="0" smtClean="0">
                <a:solidFill>
                  <a:srgbClr val="00B7E2"/>
                </a:solidFill>
              </a:rPr>
              <a:t>– mindenkinek így a jobb </a:t>
            </a:r>
            <a:r>
              <a:rPr lang="hu-HU" sz="2400" dirty="0" smtClean="0">
                <a:solidFill>
                  <a:srgbClr val="00B7E2"/>
                </a:solidFill>
                <a:sym typeface="Wingdings" panose="05000000000000000000" pitchFamily="2" charset="2"/>
              </a:rPr>
              <a:t></a:t>
            </a:r>
            <a:endParaRPr lang="hu-HU" sz="2400" dirty="0" smtClean="0">
              <a:solidFill>
                <a:srgbClr val="00B7E2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3" t="9742" r="10580" b="16456"/>
          <a:stretch/>
        </p:blipFill>
        <p:spPr>
          <a:xfrm rot="20900192">
            <a:off x="6209415" y="2442041"/>
            <a:ext cx="2232837" cy="2115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8848">
            <a:off x="5533916" y="440513"/>
            <a:ext cx="4288980" cy="1941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9280">
            <a:off x="6210253" y="4514187"/>
            <a:ext cx="2667000" cy="1657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5201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5231219" y="0"/>
            <a:ext cx="3912781" cy="6858000"/>
          </a:xfrm>
          <a:prstGeom prst="rect">
            <a:avLst/>
          </a:prstGeom>
          <a:solidFill>
            <a:srgbClr val="00B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8977" y="365127"/>
            <a:ext cx="8196373" cy="791012"/>
          </a:xfrm>
        </p:spPr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95" y="1862920"/>
            <a:ext cx="2583711" cy="156608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1692">
            <a:off x="5558043" y="227043"/>
            <a:ext cx="3839957" cy="340950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58009">
            <a:off x="5482919" y="3575238"/>
            <a:ext cx="3935702" cy="2892283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17695" y="4336258"/>
            <a:ext cx="3100592" cy="19466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3808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en-US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Elérhetőség: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en-US" sz="1200" dirty="0" smtClean="0">
                <a:solidFill>
                  <a:srgbClr val="00B7E2"/>
                </a:solidFill>
                <a:latin typeface="+mn-lt"/>
              </a:rPr>
              <a:t>Magyar Angelman Szindróma Alapítvány</a:t>
            </a:r>
            <a:br>
              <a:rPr lang="hu-HU" altLang="en-US" sz="1200" dirty="0" smtClean="0">
                <a:solidFill>
                  <a:srgbClr val="00B7E2"/>
                </a:solidFill>
                <a:latin typeface="+mn-lt"/>
              </a:rPr>
            </a:br>
            <a:r>
              <a:rPr lang="hu-HU" altLang="en-US" sz="1200" dirty="0" smtClean="0">
                <a:solidFill>
                  <a:srgbClr val="00B7E2"/>
                </a:solidFill>
                <a:latin typeface="+mn-lt"/>
              </a:rPr>
              <a:t>Székhely: 1075 Budapest, Károly krt. 5/c. 2. em. 8.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altLang="en-US" sz="1200" dirty="0" smtClean="0">
              <a:solidFill>
                <a:srgbClr val="00B7E2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en-US" sz="1200" dirty="0" smtClean="0">
                <a:solidFill>
                  <a:srgbClr val="00B7E2"/>
                </a:solidFill>
                <a:latin typeface="+mn-lt"/>
              </a:rPr>
              <a:t>E-mail: </a:t>
            </a:r>
            <a:r>
              <a:rPr lang="hu-HU" altLang="en-US" sz="1200" dirty="0" smtClean="0">
                <a:solidFill>
                  <a:srgbClr val="00B7E2"/>
                </a:solidFill>
                <a:latin typeface="+mn-lt"/>
                <a:hlinkClick r:id="rId5"/>
              </a:rPr>
              <a:t>angelmanalapitvany@</a:t>
            </a:r>
            <a:r>
              <a:rPr lang="hu-HU" altLang="en-US" sz="1200" dirty="0" err="1" smtClean="0">
                <a:solidFill>
                  <a:srgbClr val="00B7E2"/>
                </a:solidFill>
                <a:latin typeface="+mn-lt"/>
                <a:hlinkClick r:id="rId5"/>
              </a:rPr>
              <a:t>gmail.com</a:t>
            </a:r>
            <a:endParaRPr lang="hu-HU" altLang="en-US" sz="1200" dirty="0" smtClean="0">
              <a:solidFill>
                <a:srgbClr val="00B7E2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en-US" sz="1200" dirty="0" smtClean="0">
                <a:solidFill>
                  <a:srgbClr val="00B7E2"/>
                </a:solidFill>
                <a:latin typeface="+mn-lt"/>
              </a:rPr>
              <a:t>Honlap: </a:t>
            </a:r>
            <a:r>
              <a:rPr lang="hu-HU" altLang="en-US" sz="1200" dirty="0" smtClean="0">
                <a:solidFill>
                  <a:srgbClr val="00B7E2"/>
                </a:solidFill>
                <a:latin typeface="+mn-lt"/>
                <a:hlinkClick r:id="rId6"/>
              </a:rPr>
              <a:t>www.angelman.hu</a:t>
            </a:r>
            <a:r>
              <a:rPr lang="hu-HU" altLang="en-US" sz="1200" dirty="0" smtClean="0">
                <a:solidFill>
                  <a:srgbClr val="00B7E2"/>
                </a:solidFill>
                <a:latin typeface="+mn-l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en-US" sz="1200" dirty="0" smtClean="0">
                <a:solidFill>
                  <a:srgbClr val="00B7E2"/>
                </a:solidFill>
                <a:latin typeface="+mn-lt"/>
              </a:rPr>
              <a:t>Tel:   +36 (20) 550 2001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en-US" sz="1200" dirty="0" smtClean="0">
                <a:solidFill>
                  <a:srgbClr val="00B7E2"/>
                </a:solidFill>
                <a:latin typeface="+mn-lt"/>
              </a:rPr>
              <a:t>Bankszámlaszám: 10700457-68562678-51100005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en-US" sz="1200" dirty="0" smtClean="0">
                <a:solidFill>
                  <a:srgbClr val="00B7E2"/>
                </a:solidFill>
                <a:latin typeface="+mn-lt"/>
              </a:rPr>
              <a:t>Adószám: 18598195-1-42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en-US" sz="1200" dirty="0" smtClean="0">
                <a:solidFill>
                  <a:srgbClr val="00B7E2"/>
                </a:solidFill>
                <a:latin typeface="+mn-lt"/>
              </a:rPr>
              <a:t>Nyilvántartási szám: 11927</a:t>
            </a:r>
            <a:endParaRPr lang="hu-HU" altLang="en-US" sz="1200" dirty="0">
              <a:solidFill>
                <a:srgbClr val="00B7E2"/>
              </a:solidFill>
              <a:latin typeface="+mn-lt"/>
            </a:endParaRPr>
          </a:p>
        </p:txBody>
      </p:sp>
      <p:sp>
        <p:nvSpPr>
          <p:cNvPr id="13" name="AutoShape 2" descr="chrome-extension://lifbcibllhkdhoafpjfnlhfpfgnpldfl/call_skype_logo.png"/>
          <p:cNvSpPr>
            <a:spLocks noChangeAspect="1" noChangeArrowheads="1"/>
          </p:cNvSpPr>
          <p:nvPr/>
        </p:nvSpPr>
        <p:spPr bwMode="auto">
          <a:xfrm>
            <a:off x="4489450" y="-538781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8287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Kék melegség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-té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</TotalTime>
  <Words>358</Words>
  <Application>Microsoft Macintosh PowerPoint</Application>
  <PresentationFormat>On-screen Show (4:3)</PresentationFormat>
  <Paragraphs>50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Office-téma</vt:lpstr>
      <vt:lpstr>Együtt vásárolunk, mint bárki más</vt:lpstr>
      <vt:lpstr>Amit jó, ha tudsz rólam…</vt:lpstr>
      <vt:lpstr>Felkészítjük a világot?</vt:lpstr>
      <vt:lpstr>Kerekesszék+Kosár – 2 in 1</vt:lpstr>
      <vt:lpstr>Játszóház és fejlesztés</vt:lpstr>
      <vt:lpstr>A víz a mindenünk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András</dc:creator>
  <cp:lastModifiedBy>Reka Kadar</cp:lastModifiedBy>
  <cp:revision>34</cp:revision>
  <dcterms:created xsi:type="dcterms:W3CDTF">2015-02-22T08:57:38Z</dcterms:created>
  <dcterms:modified xsi:type="dcterms:W3CDTF">2015-07-20T20:30:29Z</dcterms:modified>
</cp:coreProperties>
</file>